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82AF"/>
    <a:srgbClr val="81FBCD"/>
    <a:srgbClr val="15F7A1"/>
    <a:srgbClr val="F41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1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7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23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3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09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97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62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0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88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35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5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77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кроха\Desktop\1642684247_60-phonoteka-org-p-fon-dlya-prezentatsii-goluboi-nezhnii-6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8" y="-1"/>
            <a:ext cx="9176776" cy="684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48955" y="160338"/>
            <a:ext cx="6518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 И НАСТАВНИК: ШАГ НАВСТРЕЧУ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72166" y="588912"/>
            <a:ext cx="6768752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Хороший наставник тот, который заставляет вас меняться даже </a:t>
            </a:r>
            <a:endParaRPr lang="ru-RU" sz="1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</a:pPr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тогда</a:t>
            </a:r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когда его самого рядом нет</a:t>
            </a:r>
            <a:r>
              <a:rPr lang="ru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 algn="just">
              <a:spcAft>
                <a:spcPts val="600"/>
              </a:spcAft>
            </a:pPr>
            <a:r>
              <a:rPr lang="tt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tt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Яхшы остаз  - сезне үзгәрергә этәрүче, хәтта</a:t>
            </a:r>
            <a:r>
              <a:rPr lang="tt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үзе булмаганда да</a:t>
            </a:r>
            <a:r>
              <a:rPr lang="ru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 algn="ctr"/>
            <a:r>
              <a:rPr lang="ru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Николай </a:t>
            </a:r>
            <a:r>
              <a:rPr lang="ru-RU" sz="14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Латанский</a:t>
            </a:r>
            <a:endParaRPr lang="ru-RU" sz="1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4" descr="https://v1.padlet.pics/1/image.webp?t=c_limit%2Cdpr_1%2Ch_762%2Cw_508&amp;url=https%3A%2F%2Fstorage.googleapis.com%2Fpadlet-uploads%2F1977935733%2F1553f7b28a094b745a8ae10cc734467a%2FIMGP0004________.jpg%3FExpires%3D1680676959%26GoogleAccessId%3D778043051564-q79bsd8mc40b0bl82ikkrtc3jdofe4dg%2540developer.gserviceaccount.com%26Signature%3DkJIK6tVxNOZ9QJPjNouD2ti9OGg2%252FNSig4jtXhLI3SQuIcV1onU2O7gedL%252B3nMzZhmrwha1eDneJ1I9V1%252BRBrWNhtjyPNjTWT5xcUD4C8TsW9s9A3Wprr%252BFgjr%252B07cByOwnX6LL0BfardlAY88oepIrdIE1vxeRNY5t%252FZf9AZvs%253D%26original-url%3Dhttps%253A%252F%252Fpadlet-uploads.storage.googleapis.com%252F1977935733%252F1553f7b28a094b745a8ae10cc734467a%252FIMGP0004_______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16832"/>
            <a:ext cx="2783600" cy="417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19614" y="1972105"/>
            <a:ext cx="537286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Королева Ольга Анатольевна- </a:t>
            </a:r>
            <a:r>
              <a:rPr lang="ru-RU" sz="16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воспитатель высшей квалификационной категории, педагогический стаж 36 лет. Ольга Анатольевна образованный, методически грамотный педагог, очень любит своих детей. </a:t>
            </a:r>
            <a:endParaRPr lang="ru-RU" sz="1600" dirty="0" smtClean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sz="16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группа отличается эстетичностью, красотой, богатым и насыщенным материалом, созданный ее руками.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Королева О.А.- опытный наставник, передающий все свои знания и умения  молодым  педагогам.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16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ее группы отличаются культурой поведения, вежливостью, уважением и доброжелательным отношением к старшим и сверстникам. </a:t>
            </a:r>
            <a:endParaRPr lang="ru-RU" sz="1600" dirty="0" smtClean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16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Коллектив </a:t>
            </a:r>
            <a:r>
              <a:rPr lang="ru-RU" sz="16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детского сада и родителей благодарны Ольге Анатольевне за профессиональный труд и воспитание подрастающего поколения!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39" y="480610"/>
            <a:ext cx="2499246" cy="123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8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кроха\Desktop\1642684247_60-phonoteka-org-p-fon-dlya-prezentatsii-goluboi-nezhnii-6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" y="0"/>
            <a:ext cx="9176776" cy="684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15816" y="332656"/>
            <a:ext cx="5864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ПЕДАГОГ И НАСТАВНИК: ШАГ НАВСТРЕЧУ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8538" y="1156896"/>
            <a:ext cx="92063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4" descr="https://v1.padlet.pics/1/image.webp?t=c_limit%2Cdpr_1%2Ch_762%2Cw_508&amp;url=https%3A%2F%2Fstorage.googleapis.com%2Fpadlet-uploads%2F1977935733%2F1553f7b28a094b745a8ae10cc734467a%2FIMGP0004________.jpg%3FExpires%3D1680676959%26GoogleAccessId%3D778043051564-q79bsd8mc40b0bl82ikkrtc3jdofe4dg%2540developer.gserviceaccount.com%26Signature%3DkJIK6tVxNOZ9QJPjNouD2ti9OGg2%252FNSig4jtXhLI3SQuIcV1onU2O7gedL%252B3nMzZhmrwha1eDneJ1I9V1%252BRBrWNhtjyPNjTWT5xcUD4C8TsW9s9A3Wprr%252BFgjr%252B07cByOwnX6LL0BfardlAY88oepIrdIE1vxeRNY5t%252FZf9AZvs%253D%26original-url%3Dhttps%253A%252F%252Fpadlet-uploads.storage.googleapis.com%252F1977935733%252F1553f7b28a094b745a8ae10cc734467a%252FIMGP0004_______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71" y="1700808"/>
            <a:ext cx="3347777" cy="446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67944" y="803445"/>
            <a:ext cx="485615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Маслова Людмила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Александровна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учитель-логопед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ее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педагогический стаж 43 года, награждена Значком "Отличник народного просвещения" Российской Федерации в 1994 году.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Людмила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Александровна методически грамотный педагог, профессионал своего дела, наставник и просто  добрый, отзывчивый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любящий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свое дело- человек !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Маслова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Л.А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участвует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конкурсах, семинарах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конференциях, 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мастер- классах, распространяет свой педагогический опыт и учит молодых педагогов своему мастерству.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самое главное, результат ее работы, все ее дети, посещающие логопедические занятия, идут в школу с чистой грамматически правильной речью!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Коллектив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детского сада, родители благодарны Людмиле Александровне за ее профессиональный труд, за ее любовь к детям!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Вам, наш наставник!</a:t>
            </a:r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36" y="183754"/>
            <a:ext cx="2499246" cy="123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19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220</Words>
  <Application>Microsoft Office PowerPoint</Application>
  <PresentationFormat>Экран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кроха</dc:creator>
  <cp:lastModifiedBy>Home</cp:lastModifiedBy>
  <cp:revision>95</cp:revision>
  <dcterms:created xsi:type="dcterms:W3CDTF">2023-01-25T07:14:08Z</dcterms:created>
  <dcterms:modified xsi:type="dcterms:W3CDTF">2023-04-07T16:49:32Z</dcterms:modified>
</cp:coreProperties>
</file>